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8" r:id="rId2"/>
    <p:sldId id="261" r:id="rId3"/>
    <p:sldId id="277" r:id="rId4"/>
    <p:sldId id="280" r:id="rId5"/>
    <p:sldId id="278" r:id="rId6"/>
    <p:sldId id="279" r:id="rId7"/>
    <p:sldId id="270" r:id="rId8"/>
    <p:sldId id="281" r:id="rId9"/>
    <p:sldId id="282" r:id="rId10"/>
    <p:sldId id="273" r:id="rId11"/>
    <p:sldId id="274" r:id="rId12"/>
    <p:sldId id="283" r:id="rId13"/>
    <p:sldId id="284" r:id="rId14"/>
    <p:sldId id="275" r:id="rId15"/>
    <p:sldId id="276" r:id="rId16"/>
  </p:sldIdLst>
  <p:sldSz cx="12192000" cy="6858000"/>
  <p:notesSz cx="6858000" cy="9144000"/>
  <p:embeddedFontLst>
    <p:embeddedFont>
      <p:font typeface="Abadi Extra Light" panose="020B0204020104020204" pitchFamily="34" charset="0"/>
      <p:regular r:id="rId18"/>
    </p:embeddedFont>
    <p:embeddedFont>
      <p:font typeface="나눔고딕 ExtraBold" panose="020D0904000000000000" pitchFamily="50" charset="-127"/>
      <p:bold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9"/>
    <a:srgbClr val="293896"/>
    <a:srgbClr val="4B7FFF"/>
    <a:srgbClr val="FF3F44"/>
    <a:srgbClr val="4B485D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13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44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89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41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3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1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8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1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65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58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34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3.sv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6.png"/><Relationship Id="rId18" Type="http://schemas.openxmlformats.org/officeDocument/2006/relationships/image" Target="../media/image39.svg"/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12" Type="http://schemas.openxmlformats.org/officeDocument/2006/relationships/image" Target="../media/image7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6.png"/><Relationship Id="rId5" Type="http://schemas.openxmlformats.org/officeDocument/2006/relationships/image" Target="../media/image34.png"/><Relationship Id="rId15" Type="http://schemas.openxmlformats.org/officeDocument/2006/relationships/image" Target="../media/image26.png"/><Relationship Id="rId10" Type="http://schemas.microsoft.com/office/2007/relationships/hdphoto" Target="../media/hdphoto3.wdp"/><Relationship Id="rId4" Type="http://schemas.openxmlformats.org/officeDocument/2006/relationships/image" Target="../media/image33.svg"/><Relationship Id="rId9" Type="http://schemas.openxmlformats.org/officeDocument/2006/relationships/image" Target="../media/image12.png"/><Relationship Id="rId1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44.png"/><Relationship Id="rId5" Type="http://schemas.openxmlformats.org/officeDocument/2006/relationships/image" Target="../media/image6.png"/><Relationship Id="rId10" Type="http://schemas.openxmlformats.org/officeDocument/2006/relationships/image" Target="../media/image43.svg"/><Relationship Id="rId4" Type="http://schemas.openxmlformats.org/officeDocument/2006/relationships/image" Target="../media/image5.sv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특성화고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창의아이디어경진대회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r>
              <a:rPr lang="ko-KR" altLang="en-US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NFC, QR Code and WIFI Captive portal</a:t>
            </a:r>
            <a:endParaRPr lang="ko-KR" altLang="en-US" sz="1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design thinkingì ëí ì´ë¯¸ì§ ê²ìê²°ê³¼">
            <a:extLst>
              <a:ext uri="{FF2B5EF4-FFF2-40B4-BE49-F238E27FC236}">
                <a16:creationId xmlns:a16="http://schemas.microsoft.com/office/drawing/2014/main" id="{0DE205B5-53B3-4373-8CF8-2731213D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8" y="1346153"/>
            <a:ext cx="10810323" cy="447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53B9D17-12EB-4EEC-A160-0B57A021C9DD}"/>
              </a:ext>
            </a:extLst>
          </p:cNvPr>
          <p:cNvSpPr/>
          <p:nvPr/>
        </p:nvSpPr>
        <p:spPr>
          <a:xfrm>
            <a:off x="600499" y="1334075"/>
            <a:ext cx="10991002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b="0" cap="none" spc="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Metro Helper</a:t>
            </a:r>
          </a:p>
        </p:txBody>
      </p:sp>
    </p:spTree>
    <p:extLst>
      <p:ext uri="{BB962C8B-B14F-4D97-AF65-F5344CB8AC3E}">
        <p14:creationId xmlns:p14="http://schemas.microsoft.com/office/powerpoint/2010/main" val="8995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15B943-A0DA-44CE-9DF7-4D8811013D4A}"/>
              </a:ext>
            </a:extLst>
          </p:cNvPr>
          <p:cNvGrpSpPr/>
          <p:nvPr/>
        </p:nvGrpSpPr>
        <p:grpSpPr>
          <a:xfrm>
            <a:off x="457200" y="1902372"/>
            <a:ext cx="11183677" cy="2970638"/>
            <a:chOff x="457200" y="1902372"/>
            <a:chExt cx="11183677" cy="2970638"/>
          </a:xfrm>
        </p:grpSpPr>
        <p:pic>
          <p:nvPicPr>
            <p:cNvPr id="12" name="그래픽 11" descr="비행기">
              <a:extLst>
                <a:ext uri="{FF2B5EF4-FFF2-40B4-BE49-F238E27FC236}">
                  <a16:creationId xmlns:a16="http://schemas.microsoft.com/office/drawing/2014/main" id="{F56D37EF-01C3-48D6-B4DD-18CB4145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1902372"/>
              <a:ext cx="2970638" cy="2970638"/>
            </a:xfrm>
            <a:prstGeom prst="rect">
              <a:avLst/>
            </a:prstGeom>
          </p:spPr>
        </p:pic>
        <p:pic>
          <p:nvPicPr>
            <p:cNvPr id="14" name="그래픽 13" descr="크루즈">
              <a:extLst>
                <a:ext uri="{FF2B5EF4-FFF2-40B4-BE49-F238E27FC236}">
                  <a16:creationId xmlns:a16="http://schemas.microsoft.com/office/drawing/2014/main" id="{FBA6888F-BB86-4DE3-A6D0-B7690C5F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0239" y="1902372"/>
              <a:ext cx="2970638" cy="2970638"/>
            </a:xfrm>
            <a:prstGeom prst="rect">
              <a:avLst/>
            </a:prstGeom>
          </p:spPr>
        </p:pic>
        <p:pic>
          <p:nvPicPr>
            <p:cNvPr id="16" name="그래픽 15" descr="버스">
              <a:extLst>
                <a:ext uri="{FF2B5EF4-FFF2-40B4-BE49-F238E27FC236}">
                  <a16:creationId xmlns:a16="http://schemas.microsoft.com/office/drawing/2014/main" id="{D4FEC580-DC84-4DFD-96EC-D671F91D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9601" y="1902372"/>
              <a:ext cx="2970638" cy="2970638"/>
            </a:xfrm>
            <a:prstGeom prst="rect">
              <a:avLst/>
            </a:prstGeom>
          </p:spPr>
        </p:pic>
        <p:pic>
          <p:nvPicPr>
            <p:cNvPr id="18" name="그래픽 17" descr="택시">
              <a:extLst>
                <a:ext uri="{FF2B5EF4-FFF2-40B4-BE49-F238E27FC236}">
                  <a16:creationId xmlns:a16="http://schemas.microsoft.com/office/drawing/2014/main" id="{C495F107-60DB-49C3-9CAF-A6449669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03401" y="1902372"/>
              <a:ext cx="2970638" cy="2970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69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래픽 9" descr="버스">
            <a:extLst>
              <a:ext uri="{FF2B5EF4-FFF2-40B4-BE49-F238E27FC236}">
                <a16:creationId xmlns:a16="http://schemas.microsoft.com/office/drawing/2014/main" id="{A583DCF7-BCA9-4657-9062-4A5E4E686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9601" y="1902372"/>
            <a:ext cx="2970638" cy="2970638"/>
          </a:xfrm>
          <a:prstGeom prst="rect">
            <a:avLst/>
          </a:prstGeom>
        </p:spPr>
      </p:pic>
      <p:pic>
        <p:nvPicPr>
          <p:cNvPr id="5" name="그래픽 4" descr="사람">
            <a:extLst>
              <a:ext uri="{FF2B5EF4-FFF2-40B4-BE49-F238E27FC236}">
                <a16:creationId xmlns:a16="http://schemas.microsoft.com/office/drawing/2014/main" id="{78465238-6A21-4DC1-A103-3B74439E2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2874" y="2911518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B4D543-9CF3-44C2-9936-56C2F6D12C48}"/>
              </a:ext>
            </a:extLst>
          </p:cNvPr>
          <p:cNvGrpSpPr/>
          <p:nvPr/>
        </p:nvGrpSpPr>
        <p:grpSpPr>
          <a:xfrm>
            <a:off x="922079" y="1444404"/>
            <a:ext cx="4128846" cy="4128846"/>
            <a:chOff x="922079" y="1444404"/>
            <a:chExt cx="4128846" cy="412884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A52905E-E340-4A8C-AF4B-5F0E94C9704F}"/>
                </a:ext>
              </a:extLst>
            </p:cNvPr>
            <p:cNvGrpSpPr/>
            <p:nvPr/>
          </p:nvGrpSpPr>
          <p:grpSpPr>
            <a:xfrm>
              <a:off x="922079" y="1444404"/>
              <a:ext cx="4128846" cy="4128846"/>
              <a:chOff x="6096000" y="1489634"/>
              <a:chExt cx="4128846" cy="4128846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05B8DA0-D2B5-47B2-B9A8-3D90C99F873E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래픽 22" descr="스마트폰">
                <a:extLst>
                  <a:ext uri="{FF2B5EF4-FFF2-40B4-BE49-F238E27FC236}">
                    <a16:creationId xmlns:a16="http://schemas.microsoft.com/office/drawing/2014/main" id="{24A62BFF-7325-4C76-BD86-3A0F319F4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395F6FF-5ECF-458B-9CB9-8632B4A29B30}"/>
                </a:ext>
              </a:extLst>
            </p:cNvPr>
            <p:cNvSpPr/>
            <p:nvPr/>
          </p:nvSpPr>
          <p:spPr>
            <a:xfrm>
              <a:off x="2433918" y="2420471"/>
              <a:ext cx="1129553" cy="21246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버스</a:t>
              </a:r>
              <a:endPara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~~~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~~~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~~~~</a:t>
              </a:r>
              <a:endPara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5" name="그래픽 24" descr="무선 라우터">
            <a:extLst>
              <a:ext uri="{FF2B5EF4-FFF2-40B4-BE49-F238E27FC236}">
                <a16:creationId xmlns:a16="http://schemas.microsoft.com/office/drawing/2014/main" id="{BE169FFF-DF53-48F6-B10E-136DFC293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7274" y="16325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0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0.09792 -0.0048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v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래픽 6" descr="핀 있는 지도">
            <a:extLst>
              <a:ext uri="{FF2B5EF4-FFF2-40B4-BE49-F238E27FC236}">
                <a16:creationId xmlns:a16="http://schemas.microsoft.com/office/drawing/2014/main" id="{579C847F-6787-4F01-8212-9E5888E17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4202" y="2268388"/>
            <a:ext cx="914400" cy="9144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1EE0A1-9048-48B7-B7D1-5DABBCB4CDA1}"/>
              </a:ext>
            </a:extLst>
          </p:cNvPr>
          <p:cNvCxnSpPr/>
          <p:nvPr/>
        </p:nvCxnSpPr>
        <p:spPr>
          <a:xfrm flipH="1">
            <a:off x="4404202" y="2393576"/>
            <a:ext cx="914400" cy="6858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C0970E4-17D2-48F9-B8AF-B66AF27EFD0F}"/>
              </a:ext>
            </a:extLst>
          </p:cNvPr>
          <p:cNvSpPr txBox="1"/>
          <p:nvPr/>
        </p:nvSpPr>
        <p:spPr>
          <a:xfrm>
            <a:off x="6096000" y="1217447"/>
            <a:ext cx="303657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구역별 관리번호</a:t>
            </a:r>
            <a:endParaRPr lang="en-US" altLang="ko-KR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Ex)mt03-23412</a:t>
            </a:r>
          </a:p>
          <a:p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Ex)tn01-123</a:t>
            </a:r>
            <a:endParaRPr lang="ko-KR" altLang="en-US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그래픽 19" descr="Wi Fi">
            <a:extLst>
              <a:ext uri="{FF2B5EF4-FFF2-40B4-BE49-F238E27FC236}">
                <a16:creationId xmlns:a16="http://schemas.microsoft.com/office/drawing/2014/main" id="{C61B58A9-C6AC-4994-8A94-7CE308239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0876" y="2428825"/>
            <a:ext cx="914400" cy="9144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19FFB4-37AC-491E-B815-AA98D2841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80" y="2448109"/>
            <a:ext cx="914400" cy="9144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2620ED-F858-4657-8609-BFC451C693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8" b="98667" l="2667" r="96000">
                        <a14:foregroundMark x1="13778" y1="16444" x2="13778" y2="16444"/>
                        <a14:foregroundMark x1="36444" y1="4444" x2="55556" y2="31556"/>
                        <a14:foregroundMark x1="55556" y1="31556" x2="59111" y2="34222"/>
                        <a14:foregroundMark x1="13778" y1="11111" x2="12444" y2="91556"/>
                        <a14:foregroundMark x1="86222" y1="11111" x2="83111" y2="87556"/>
                        <a14:foregroundMark x1="38667" y1="70667" x2="65333" y2="88444"/>
                        <a14:foregroundMark x1="52191" y1="55129" x2="62222" y2="65778"/>
                        <a14:foregroundMark x1="36597" y1="38576" x2="42072" y2="44388"/>
                        <a14:foregroundMark x1="60444" y1="15556" x2="65333" y2="64889"/>
                        <a14:foregroundMark x1="14996" y1="9043" x2="10667" y2="8444"/>
                        <a14:foregroundMark x1="52444" y1="14222" x2="33893" y2="11657"/>
                        <a14:foregroundMark x1="10667" y1="8444" x2="12889" y2="80000"/>
                        <a14:foregroundMark x1="12889" y1="80000" x2="15556" y2="83556"/>
                        <a14:foregroundMark x1="45333" y1="8444" x2="56444" y2="11111"/>
                        <a14:foregroundMark x1="27556" y1="4444" x2="62222" y2="8000"/>
                        <a14:foregroundMark x1="62222" y1="8000" x2="63111" y2="13333"/>
                        <a14:foregroundMark x1="33778" y1="2667" x2="48444" y2="4444"/>
                        <a14:foregroundMark x1="4889" y1="19111" x2="444" y2="56000"/>
                        <a14:foregroundMark x1="444" y1="56000" x2="5778" y2="88889"/>
                        <a14:foregroundMark x1="5778" y1="88889" x2="14667" y2="55556"/>
                        <a14:foregroundMark x1="14667" y1="55556" x2="12889" y2="22222"/>
                        <a14:foregroundMark x1="12889" y1="22222" x2="4889" y2="24444"/>
                        <a14:foregroundMark x1="14897" y1="9333" x2="2667" y2="28000"/>
                        <a14:foregroundMark x1="19556" y1="2222" x2="14897" y2="9333"/>
                        <a14:foregroundMark x1="15556" y1="86667" x2="17645" y2="90696"/>
                        <a14:foregroundMark x1="38842" y1="79927" x2="60444" y2="92889"/>
                        <a14:foregroundMark x1="40865" y1="87795" x2="69333" y2="96889"/>
                        <a14:foregroundMark x1="69333" y1="96889" x2="69333" y2="96889"/>
                        <a14:foregroundMark x1="74222" y1="2667" x2="88889" y2="38667"/>
                        <a14:foregroundMark x1="88889" y1="38667" x2="83111" y2="71556"/>
                        <a14:foregroundMark x1="83111" y1="71556" x2="96000" y2="37778"/>
                        <a14:foregroundMark x1="96000" y1="37778" x2="89333" y2="2667"/>
                        <a14:foregroundMark x1="89333" y1="2667" x2="78222" y2="36889"/>
                        <a14:foregroundMark x1="78222" y1="36889" x2="80889" y2="72444"/>
                        <a14:foregroundMark x1="80889" y1="72444" x2="88889" y2="85778"/>
                        <a14:foregroundMark x1="92889" y1="57778" x2="88444" y2="92000"/>
                        <a14:foregroundMark x1="88444" y1="92000" x2="82222" y2="88444"/>
                        <a14:foregroundMark x1="36139" y1="46791" x2="33778" y2="40889"/>
                        <a14:foregroundMark x1="37476" y1="50133" x2="37396" y2="49933"/>
                        <a14:foregroundMark x1="46222" y1="72000" x2="42030" y2="61519"/>
                        <a14:foregroundMark x1="33778" y1="39883" x2="33778" y2="37333"/>
                        <a14:foregroundMark x1="33778" y1="40889" x2="33778" y2="40067"/>
                        <a14:foregroundMark x1="7556" y1="22222" x2="12444" y2="72889"/>
                        <a14:foregroundMark x1="34051" y1="49778" x2="33333" y2="43111"/>
                        <a14:foregroundMark x1="34147" y1="50667" x2="34051" y2="49778"/>
                        <a14:foregroundMark x1="36444" y1="72000" x2="34147" y2="50667"/>
                        <a14:foregroundMark x1="34278" y1="50667" x2="34222" y2="51556"/>
                        <a14:foregroundMark x1="34334" y1="49778" x2="34278" y2="50667"/>
                        <a14:foregroundMark x1="34667" y1="44444" x2="34334" y2="49778"/>
                        <a14:foregroundMark x1="40000" y1="60000" x2="36000" y2="56444"/>
                        <a14:foregroundMark x1="37333" y1="57333" x2="37333" y2="57333"/>
                        <a14:foregroundMark x1="37778" y1="56889" x2="37778" y2="56889"/>
                        <a14:foregroundMark x1="38667" y1="57333" x2="38667" y2="57333"/>
                        <a14:foregroundMark x1="35556" y1="42667" x2="36000" y2="54222"/>
                        <a14:foregroundMark x1="40000" y1="60444" x2="34667" y2="54667"/>
                        <a14:foregroundMark x1="34667" y1="51556" x2="44889" y2="64444"/>
                        <a14:foregroundMark x1="35111" y1="40444" x2="35556" y2="57778"/>
                        <a14:foregroundMark x1="36444" y1="40000" x2="35111" y2="59111"/>
                        <a14:foregroundMark x1="36000" y1="40444" x2="34667" y2="62667"/>
                        <a14:foregroundMark x1="34667" y1="51111" x2="43111" y2="66222"/>
                        <a14:backgroundMark x1="28367" y1="62289" x2="29333" y2="80889"/>
                        <a14:backgroundMark x1="25778" y1="12444" x2="27177" y2="39354"/>
                        <a14:backgroundMark x1="29333" y1="80889" x2="33333" y2="96444"/>
                        <a14:backgroundMark x1="23556" y1="9333" x2="23556" y2="9333"/>
                        <a14:backgroundMark x1="23556" y1="11111" x2="25778" y2="15111"/>
                        <a14:backgroundMark x1="23556" y1="11111" x2="23556" y2="15556"/>
                        <a14:backgroundMark x1="24444" y1="8444" x2="24444" y2="16444"/>
                        <a14:backgroundMark x1="24000" y1="98667" x2="20889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12" y="2550328"/>
            <a:ext cx="792897" cy="792897"/>
          </a:xfrm>
          <a:prstGeom prst="rect">
            <a:avLst/>
          </a:prstGeom>
        </p:spPr>
      </p:pic>
      <p:pic>
        <p:nvPicPr>
          <p:cNvPr id="34" name="그래픽 33" descr="사이렌">
            <a:extLst>
              <a:ext uri="{FF2B5EF4-FFF2-40B4-BE49-F238E27FC236}">
                <a16:creationId xmlns:a16="http://schemas.microsoft.com/office/drawing/2014/main" id="{601A8CD8-397F-4B80-A682-B981D5940C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63915" y="3607434"/>
            <a:ext cx="2277930" cy="2283383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07278577-802C-49A0-8098-2F1F8C744303}"/>
              </a:ext>
            </a:extLst>
          </p:cNvPr>
          <p:cNvGrpSpPr/>
          <p:nvPr/>
        </p:nvGrpSpPr>
        <p:grpSpPr>
          <a:xfrm>
            <a:off x="1435026" y="2188146"/>
            <a:ext cx="4372310" cy="4372310"/>
            <a:chOff x="1435026" y="2188146"/>
            <a:chExt cx="4372310" cy="437231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7D2BFF5-5FAB-4CCB-83A1-1BBF8C73C13B}"/>
                </a:ext>
              </a:extLst>
            </p:cNvPr>
            <p:cNvGrpSpPr/>
            <p:nvPr/>
          </p:nvGrpSpPr>
          <p:grpSpPr>
            <a:xfrm>
              <a:off x="1435026" y="2188146"/>
              <a:ext cx="4372310" cy="4372310"/>
              <a:chOff x="1435026" y="2188146"/>
              <a:chExt cx="4372310" cy="4372310"/>
            </a:xfrm>
          </p:grpSpPr>
          <p:pic>
            <p:nvPicPr>
              <p:cNvPr id="3" name="그래픽 2" descr="산">
                <a:extLst>
                  <a:ext uri="{FF2B5EF4-FFF2-40B4-BE49-F238E27FC236}">
                    <a16:creationId xmlns:a16="http://schemas.microsoft.com/office/drawing/2014/main" id="{B3590E8D-D95B-4B96-9235-71D7D7573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435026" y="2188146"/>
                <a:ext cx="4372310" cy="4372310"/>
              </a:xfrm>
              <a:prstGeom prst="rect">
                <a:avLst/>
              </a:prstGeom>
            </p:spPr>
          </p:pic>
          <p:pic>
            <p:nvPicPr>
              <p:cNvPr id="12" name="그래픽 11" descr="사람">
                <a:extLst>
                  <a:ext uri="{FF2B5EF4-FFF2-40B4-BE49-F238E27FC236}">
                    <a16:creationId xmlns:a16="http://schemas.microsoft.com/office/drawing/2014/main" id="{DE690217-0569-4623-A20B-897A3EC06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89802" y="3675212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E630883-E96E-446B-BF32-5C494FE796B0}"/>
                </a:ext>
              </a:extLst>
            </p:cNvPr>
            <p:cNvSpPr/>
            <p:nvPr/>
          </p:nvSpPr>
          <p:spPr>
            <a:xfrm rot="20631733">
              <a:off x="2991962" y="5082036"/>
              <a:ext cx="914400" cy="808781"/>
            </a:xfrm>
            <a:prstGeom prst="ellipse">
              <a:avLst/>
            </a:prstGeom>
            <a:solidFill>
              <a:srgbClr val="F5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0BD272D-6714-4E15-BEF0-9FDC4CE77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4779" y="5598160"/>
              <a:ext cx="862261" cy="1916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자동차">
              <a:extLst>
                <a:ext uri="{FF2B5EF4-FFF2-40B4-BE49-F238E27FC236}">
                  <a16:creationId xmlns:a16="http://schemas.microsoft.com/office/drawing/2014/main" id="{1071C8ED-0FD3-46C0-9D57-E5CA0E9E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0831829">
              <a:off x="2377653" y="5242539"/>
              <a:ext cx="914400" cy="914400"/>
            </a:xfrm>
            <a:prstGeom prst="rect">
              <a:avLst/>
            </a:prstGeom>
          </p:spPr>
        </p:pic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3C5BD1A-C12D-451F-90FD-255C0F2E2DEF}"/>
                </a:ext>
              </a:extLst>
            </p:cNvPr>
            <p:cNvCxnSpPr>
              <a:cxnSpLocks/>
              <a:endCxn id="42" idx="5"/>
            </p:cNvCxnSpPr>
            <p:nvPr/>
          </p:nvCxnSpPr>
          <p:spPr>
            <a:xfrm flipV="1">
              <a:off x="2287705" y="5671249"/>
              <a:ext cx="1551486" cy="4054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984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96F78A-7E72-498E-8BDD-20C0759E48F3}"/>
              </a:ext>
            </a:extLst>
          </p:cNvPr>
          <p:cNvGrpSpPr/>
          <p:nvPr/>
        </p:nvGrpSpPr>
        <p:grpSpPr>
          <a:xfrm>
            <a:off x="1213216" y="1731240"/>
            <a:ext cx="3429904" cy="3395519"/>
            <a:chOff x="5001014" y="532177"/>
            <a:chExt cx="4566865" cy="4458782"/>
          </a:xfrm>
        </p:grpSpPr>
        <p:pic>
          <p:nvPicPr>
            <p:cNvPr id="13" name="그래픽 12" descr="수신기">
              <a:extLst>
                <a:ext uri="{FF2B5EF4-FFF2-40B4-BE49-F238E27FC236}">
                  <a16:creationId xmlns:a16="http://schemas.microsoft.com/office/drawing/2014/main" id="{707596B5-14D0-4995-BA53-D9B94B68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1014" y="1786700"/>
              <a:ext cx="3204259" cy="3204259"/>
            </a:xfrm>
            <a:prstGeom prst="rect">
              <a:avLst/>
            </a:prstGeom>
          </p:spPr>
        </p:pic>
        <p:pic>
          <p:nvPicPr>
            <p:cNvPr id="15" name="그래픽 14" descr="사이렌">
              <a:extLst>
                <a:ext uri="{FF2B5EF4-FFF2-40B4-BE49-F238E27FC236}">
                  <a16:creationId xmlns:a16="http://schemas.microsoft.com/office/drawing/2014/main" id="{EEF4F562-8628-40E8-9DBF-816910F3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41975" y="532177"/>
              <a:ext cx="3425904" cy="342590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A7A51E-9ED3-49A9-8C23-26A86B471005}"/>
              </a:ext>
            </a:extLst>
          </p:cNvPr>
          <p:cNvGrpSpPr/>
          <p:nvPr/>
        </p:nvGrpSpPr>
        <p:grpSpPr>
          <a:xfrm>
            <a:off x="5094255" y="1538390"/>
            <a:ext cx="4023941" cy="4066857"/>
            <a:chOff x="5094255" y="1538390"/>
            <a:chExt cx="4023941" cy="4066857"/>
          </a:xfrm>
        </p:grpSpPr>
        <p:pic>
          <p:nvPicPr>
            <p:cNvPr id="3" name="그래픽 2" descr="채우기 없는 웃는 얼굴">
              <a:extLst>
                <a:ext uri="{FF2B5EF4-FFF2-40B4-BE49-F238E27FC236}">
                  <a16:creationId xmlns:a16="http://schemas.microsoft.com/office/drawing/2014/main" id="{7A6B73B2-C6D6-4FA2-ABAE-48C99754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94255" y="1538390"/>
              <a:ext cx="2486116" cy="2486116"/>
            </a:xfrm>
            <a:prstGeom prst="rect">
              <a:avLst/>
            </a:prstGeom>
          </p:spPr>
        </p:pic>
        <p:pic>
          <p:nvPicPr>
            <p:cNvPr id="5" name="그래픽 4" descr="콜 센터">
              <a:extLst>
                <a:ext uri="{FF2B5EF4-FFF2-40B4-BE49-F238E27FC236}">
                  <a16:creationId xmlns:a16="http://schemas.microsoft.com/office/drawing/2014/main" id="{35DDA9DE-D237-457B-A447-1A70259A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32080" y="3119131"/>
              <a:ext cx="2486116" cy="2486116"/>
            </a:xfrm>
            <a:prstGeom prst="rect">
              <a:avLst/>
            </a:prstGeom>
          </p:spPr>
        </p:pic>
      </p:grpSp>
      <p:pic>
        <p:nvPicPr>
          <p:cNvPr id="17" name="그래픽 16" descr="전구 및 기어">
            <a:extLst>
              <a:ext uri="{FF2B5EF4-FFF2-40B4-BE49-F238E27FC236}">
                <a16:creationId xmlns:a16="http://schemas.microsoft.com/office/drawing/2014/main" id="{377CDDFA-0CEC-42EE-9067-F4F3B5964A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8867" y="1250096"/>
            <a:ext cx="2486116" cy="24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7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C0A991-063A-4147-8741-5812A9DF5CFC}"/>
              </a:ext>
            </a:extLst>
          </p:cNvPr>
          <p:cNvSpPr/>
          <p:nvPr/>
        </p:nvSpPr>
        <p:spPr>
          <a:xfrm>
            <a:off x="600499" y="2423914"/>
            <a:ext cx="10991002" cy="21698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en-US" altLang="ko-KR" sz="13500" b="0" cap="none" spc="0" dirty="0">
              <a:ln w="0"/>
              <a:solidFill>
                <a:srgbClr val="29389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2271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F8784E69-D244-4D7E-8B4A-A7AE5712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75" y="1076392"/>
            <a:ext cx="9351569" cy="52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44020"/>
            <a:ext cx="7297208" cy="6464910"/>
            <a:chOff x="2302056" y="44020"/>
            <a:chExt cx="7297208" cy="6464910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44020"/>
              <a:ext cx="4566865" cy="4458782"/>
              <a:chOff x="5001014" y="507856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62379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07856"/>
                <a:ext cx="3425904" cy="34259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443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13036C-7566-40AD-8835-284B7B15F55D}"/>
              </a:ext>
            </a:extLst>
          </p:cNvPr>
          <p:cNvGrpSpPr/>
          <p:nvPr/>
        </p:nvGrpSpPr>
        <p:grpSpPr>
          <a:xfrm>
            <a:off x="1376217" y="1322864"/>
            <a:ext cx="9439566" cy="4724887"/>
            <a:chOff x="1048735" y="1317761"/>
            <a:chExt cx="9439566" cy="472488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AFB251-85F8-4A1A-93CC-2E055DC0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35" y="1317761"/>
              <a:ext cx="4719783" cy="4719783"/>
            </a:xfrm>
            <a:prstGeom prst="rect">
              <a:avLst/>
            </a:prstGeom>
          </p:spPr>
        </p:pic>
        <p:pic>
          <p:nvPicPr>
            <p:cNvPr id="37" name="Picture 4" descr="ì§íì²  ë¯¼ì ì ê³ ì ëí ì´ë¯¸ì§ ê²ìê²°ê³¼">
              <a:extLst>
                <a:ext uri="{FF2B5EF4-FFF2-40B4-BE49-F238E27FC236}">
                  <a16:creationId xmlns:a16="http://schemas.microsoft.com/office/drawing/2014/main" id="{F264D42F-629B-4251-B244-284A21DE9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8518" y="1322864"/>
              <a:ext cx="4719783" cy="471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918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2271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8830"/>
            <a:chOff x="3153261" y="1638689"/>
            <a:chExt cx="6581399" cy="274777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b="1" dirty="0">
                  <a:ln w="0"/>
                  <a:latin typeface="Abadi Extra Light" panose="020B0604020202020204" pitchFamily="34" charset="0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1" cap="none" spc="0" dirty="0">
                <a:ln w="0"/>
                <a:latin typeface="Abadi Extra Light" panose="020B0604020202020204" pitchFamily="34" charset="0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805642" y="3081492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b="1" cap="none" spc="0" dirty="0">
                  <a:ln w="0"/>
                  <a:latin typeface="Abadi Extra Light" panose="020B0204020104020204" pitchFamily="34" charset="0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66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2271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895255" y="2444580"/>
            <a:ext cx="2414232" cy="2141654"/>
            <a:chOff x="4856561" y="1893859"/>
            <a:chExt cx="2414232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401488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1430401" y="2444580"/>
            <a:ext cx="2541136" cy="2141654"/>
            <a:chOff x="8295680" y="1896226"/>
            <a:chExt cx="2413593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400849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8352651" y="2444580"/>
            <a:ext cx="2414232" cy="2141654"/>
            <a:chOff x="1494832" y="1893859"/>
            <a:chExt cx="2414232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5" y="3624802"/>
              <a:ext cx="2401489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278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2C6248-FF1A-4F20-81E7-9D27C377988F}"/>
              </a:ext>
            </a:extLst>
          </p:cNvPr>
          <p:cNvGrpSpPr/>
          <p:nvPr/>
        </p:nvGrpSpPr>
        <p:grpSpPr>
          <a:xfrm>
            <a:off x="4800333" y="1130225"/>
            <a:ext cx="2596690" cy="5145788"/>
            <a:chOff x="4800333" y="1130225"/>
            <a:chExt cx="2596690" cy="51457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31F3BAF-F56D-4EA2-887A-DFD200CB1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129" y="1130225"/>
              <a:ext cx="2572894" cy="5145788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7BB95C-5C43-4D6D-8546-8063B676B945}"/>
                </a:ext>
              </a:extLst>
            </p:cNvPr>
            <p:cNvGrpSpPr/>
            <p:nvPr/>
          </p:nvGrpSpPr>
          <p:grpSpPr>
            <a:xfrm>
              <a:off x="4800333" y="2773393"/>
              <a:ext cx="2545080" cy="1016085"/>
              <a:chOff x="4800333" y="2773393"/>
              <a:chExt cx="2545080" cy="101608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2F9E2E8-46A1-4123-9F35-621D2BD872E7}"/>
                  </a:ext>
                </a:extLst>
              </p:cNvPr>
              <p:cNvSpPr/>
              <p:nvPr/>
            </p:nvSpPr>
            <p:spPr>
              <a:xfrm>
                <a:off x="4800333" y="3515158"/>
                <a:ext cx="2545080" cy="274320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3C95802F-AA91-4A19-B95E-7B1FD1992E36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5262901" y="3083087"/>
                <a:ext cx="775855" cy="156467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A6BC464-2653-4DBD-8817-EA8A20B89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93" y="1130225"/>
            <a:ext cx="2572894" cy="514578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5A9F00-4CD6-4A84-93E6-4939BFEFBD6C}"/>
              </a:ext>
            </a:extLst>
          </p:cNvPr>
          <p:cNvSpPr/>
          <p:nvPr/>
        </p:nvSpPr>
        <p:spPr>
          <a:xfrm>
            <a:off x="7557512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8CECC8-1F08-401D-82BA-984A115A41F1}"/>
              </a:ext>
            </a:extLst>
          </p:cNvPr>
          <p:cNvGrpSpPr/>
          <p:nvPr/>
        </p:nvGrpSpPr>
        <p:grpSpPr>
          <a:xfrm>
            <a:off x="8610376" y="2910144"/>
            <a:ext cx="2545080" cy="1064459"/>
            <a:chOff x="8610376" y="2910144"/>
            <a:chExt cx="2545080" cy="106445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EFD0C5-B1B8-42E7-B108-E46543F83BAD}"/>
                </a:ext>
              </a:extLst>
            </p:cNvPr>
            <p:cNvSpPr/>
            <p:nvPr/>
          </p:nvSpPr>
          <p:spPr>
            <a:xfrm>
              <a:off x="8610376" y="3591023"/>
              <a:ext cx="2545080" cy="38358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A34EA26-0CF6-428A-9A1C-83EED627102D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0036794" y="3219838"/>
              <a:ext cx="775855" cy="15646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4667B7-9B6B-4EFB-9AFF-330056E3ED11}"/>
              </a:ext>
            </a:extLst>
          </p:cNvPr>
          <p:cNvGrpSpPr/>
          <p:nvPr/>
        </p:nvGrpSpPr>
        <p:grpSpPr>
          <a:xfrm>
            <a:off x="8604154" y="3322978"/>
            <a:ext cx="2545080" cy="1055952"/>
            <a:chOff x="8604154" y="3322978"/>
            <a:chExt cx="2545080" cy="105595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8980A73-E800-446E-A72C-B55A36C164CD}"/>
                </a:ext>
              </a:extLst>
            </p:cNvPr>
            <p:cNvSpPr/>
            <p:nvPr/>
          </p:nvSpPr>
          <p:spPr>
            <a:xfrm>
              <a:off x="8604154" y="3995350"/>
              <a:ext cx="2545080" cy="38358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32A6166-BEB1-4FA5-9F00-09BF49AE3C74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0242540" y="3632672"/>
              <a:ext cx="775855" cy="15646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애니메이션 1">
            <a:hlinkClick r:id="" action="ppaction://media"/>
            <a:extLst>
              <a:ext uri="{FF2B5EF4-FFF2-40B4-BE49-F238E27FC236}">
                <a16:creationId xmlns:a16="http://schemas.microsoft.com/office/drawing/2014/main" id="{58E49AF9-0DDE-47EA-BC79-CB50C74D7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84800" y="2128321"/>
            <a:ext cx="5882640" cy="33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애니메이션 2">
            <a:hlinkClick r:id="" action="ppaction://media"/>
            <a:extLst>
              <a:ext uri="{FF2B5EF4-FFF2-40B4-BE49-F238E27FC236}">
                <a16:creationId xmlns:a16="http://schemas.microsoft.com/office/drawing/2014/main" id="{DC2BD277-C766-419B-BD3E-01735C3D6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9602" y="2128321"/>
            <a:ext cx="5882640" cy="33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2889</TotalTime>
  <Words>170</Words>
  <Application>Microsoft Office PowerPoint</Application>
  <PresentationFormat>와이드스크린</PresentationFormat>
  <Paragraphs>51</Paragraphs>
  <Slides>15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Abadi Extra Light</vt:lpstr>
      <vt:lpstr>나눔스퀘어 Bold</vt:lpstr>
      <vt:lpstr>나눔스퀘어 ExtraBold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235</cp:revision>
  <dcterms:created xsi:type="dcterms:W3CDTF">2019-07-23T10:25:40Z</dcterms:created>
  <dcterms:modified xsi:type="dcterms:W3CDTF">2019-09-01T06:29:44Z</dcterms:modified>
</cp:coreProperties>
</file>